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23894" y="99628"/>
            <a:ext cx="7197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00000"/>
              </a:lnSpc>
              <a:spcBef>
                <a:spcPts val="225"/>
              </a:spcBef>
            </a:pPr>
            <a:r>
              <a:rPr lang="en-US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Developing competences for democratic culture for young learners through language education</a:t>
            </a:r>
          </a:p>
          <a:p>
            <a:pPr>
              <a:lnSpc>
                <a:spcPct val="100000"/>
              </a:lnSpc>
            </a:pPr>
            <a:b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artoon character and text&#10;&#10;AI-generated content may be incorrect.">
            <a:extLst>
              <a:ext uri="{FF2B5EF4-FFF2-40B4-BE49-F238E27FC236}">
                <a16:creationId xmlns:a16="http://schemas.microsoft.com/office/drawing/2014/main" id="{308F4844-4838-0D48-BA3D-943AD77893B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1311" y="226716"/>
            <a:ext cx="1407096" cy="49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Myriad Pro</vt:lpstr>
      <vt:lpstr>Verdana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2025-02-18T13:50:29Z</dcterms:modified>
</cp:coreProperties>
</file>